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4"/>
    <p:sldMasterId id="2147483888" r:id="rId5"/>
    <p:sldMasterId id="2147483720" r:id="rId6"/>
  </p:sldMasterIdLst>
  <p:sldIdLst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7" autoAdjust="0"/>
    <p:restoredTop sz="96327"/>
  </p:normalViewPr>
  <p:slideViewPr>
    <p:cSldViewPr snapToGrid="0" snapToObjects="1">
      <p:cViewPr varScale="1">
        <p:scale>
          <a:sx n="159" d="100"/>
          <a:sy n="159" d="100"/>
        </p:scale>
        <p:origin x="26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Sturk" userId="62d7f418-1016-484b-9440-e478440e2e95" providerId="ADAL" clId="{4CFEA723-B26C-4C74-A5FD-1AB427BA7FE0}"/>
    <pc:docChg chg="custSel modSld delMainMaster">
      <pc:chgData name="Lena Sturk" userId="62d7f418-1016-484b-9440-e478440e2e95" providerId="ADAL" clId="{4CFEA723-B26C-4C74-A5FD-1AB427BA7FE0}" dt="2024-12-03T08:40:04.074" v="24" actId="6549"/>
      <pc:docMkLst>
        <pc:docMk/>
      </pc:docMkLst>
      <pc:sldChg chg="modSp mod">
        <pc:chgData name="Lena Sturk" userId="62d7f418-1016-484b-9440-e478440e2e95" providerId="ADAL" clId="{4CFEA723-B26C-4C74-A5FD-1AB427BA7FE0}" dt="2024-12-03T08:39:42.076" v="22" actId="20577"/>
        <pc:sldMkLst>
          <pc:docMk/>
          <pc:sldMk cId="2983113175" sldId="260"/>
        </pc:sldMkLst>
        <pc:spChg chg="mod">
          <ac:chgData name="Lena Sturk" userId="62d7f418-1016-484b-9440-e478440e2e95" providerId="ADAL" clId="{4CFEA723-B26C-4C74-A5FD-1AB427BA7FE0}" dt="2024-12-03T08:39:42.076" v="22" actId="20577"/>
          <ac:spMkLst>
            <pc:docMk/>
            <pc:sldMk cId="2983113175" sldId="260"/>
            <ac:spMk id="3" creationId="{1005B17D-C0FF-B862-AA6D-B257A23C7345}"/>
          </ac:spMkLst>
        </pc:spChg>
      </pc:sldChg>
      <pc:sldChg chg="modSp mod">
        <pc:chgData name="Lena Sturk" userId="62d7f418-1016-484b-9440-e478440e2e95" providerId="ADAL" clId="{4CFEA723-B26C-4C74-A5FD-1AB427BA7FE0}" dt="2024-12-03T08:39:52.545" v="23" actId="313"/>
        <pc:sldMkLst>
          <pc:docMk/>
          <pc:sldMk cId="3473299542" sldId="262"/>
        </pc:sldMkLst>
        <pc:spChg chg="mod">
          <ac:chgData name="Lena Sturk" userId="62d7f418-1016-484b-9440-e478440e2e95" providerId="ADAL" clId="{4CFEA723-B26C-4C74-A5FD-1AB427BA7FE0}" dt="2024-12-03T08:39:52.545" v="23" actId="313"/>
          <ac:spMkLst>
            <pc:docMk/>
            <pc:sldMk cId="3473299542" sldId="262"/>
            <ac:spMk id="3" creationId="{C37008BD-0A7E-BBF0-B549-BE5A5E843241}"/>
          </ac:spMkLst>
        </pc:spChg>
      </pc:sldChg>
      <pc:sldChg chg="modSp mod">
        <pc:chgData name="Lena Sturk" userId="62d7f418-1016-484b-9440-e478440e2e95" providerId="ADAL" clId="{4CFEA723-B26C-4C74-A5FD-1AB427BA7FE0}" dt="2024-12-03T08:40:04.074" v="24" actId="6549"/>
        <pc:sldMkLst>
          <pc:docMk/>
          <pc:sldMk cId="975266265" sldId="263"/>
        </pc:sldMkLst>
        <pc:spChg chg="mod">
          <ac:chgData name="Lena Sturk" userId="62d7f418-1016-484b-9440-e478440e2e95" providerId="ADAL" clId="{4CFEA723-B26C-4C74-A5FD-1AB427BA7FE0}" dt="2024-12-03T08:40:04.074" v="24" actId="6549"/>
          <ac:spMkLst>
            <pc:docMk/>
            <pc:sldMk cId="975266265" sldId="263"/>
            <ac:spMk id="3" creationId="{509C3E62-53D0-5A3F-A7CE-5AD4F16F4DAC}"/>
          </ac:spMkLst>
        </pc:spChg>
      </pc:sldChg>
      <pc:sldMasterChg chg="del delSldLayout">
        <pc:chgData name="Lena Sturk" userId="62d7f418-1016-484b-9440-e478440e2e95" providerId="ADAL" clId="{4CFEA723-B26C-4C74-A5FD-1AB427BA7FE0}" dt="2024-12-03T08:39:41.790" v="13"/>
        <pc:sldMasterMkLst>
          <pc:docMk/>
          <pc:sldMasterMk cId="0" sldId="2147483660"/>
        </pc:sldMasterMkLst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2543237022" sldId="214748399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1010849014" sldId="214748400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3033467989" sldId="214748400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2842859358" sldId="214748400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2431837171" sldId="214748400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223712958" sldId="214748400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3294909434" sldId="214748400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2492564940" sldId="214748400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1239495020" sldId="214748400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2406779910" sldId="214748400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3"/>
          <pc:sldLayoutMkLst>
            <pc:docMk/>
            <pc:sldMasterMk cId="0" sldId="2147483660"/>
            <pc:sldLayoutMk cId="3736542675" sldId="2147484009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4"/>
        <pc:sldMasterMkLst>
          <pc:docMk/>
          <pc:sldMasterMk cId="0" sldId="2147483672"/>
        </pc:sldMasterMkLst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4174609124" sldId="214748401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964193882" sldId="214748401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3374327495" sldId="214748401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2029155821" sldId="214748401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3011422385" sldId="214748401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2816655900" sldId="214748401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1266897251" sldId="214748401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1418564139" sldId="214748401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3500807269" sldId="214748401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4052065377" sldId="214748401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4"/>
          <pc:sldLayoutMkLst>
            <pc:docMk/>
            <pc:sldMasterMk cId="0" sldId="2147483672"/>
            <pc:sldLayoutMk cId="2805858071" sldId="2147484020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5"/>
        <pc:sldMasterMkLst>
          <pc:docMk/>
          <pc:sldMasterMk cId="0" sldId="2147483684"/>
        </pc:sldMasterMkLst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3441122643" sldId="214748402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2686362513" sldId="214748402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2587284251" sldId="214748402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2770406390" sldId="214748402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1614836630" sldId="214748402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3069507203" sldId="214748402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297933980" sldId="214748402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491350325" sldId="214748402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1801756247" sldId="214748402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1196499847" sldId="214748403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5"/>
          <pc:sldLayoutMkLst>
            <pc:docMk/>
            <pc:sldMasterMk cId="0" sldId="2147483684"/>
            <pc:sldLayoutMk cId="589534126" sldId="2147484031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6"/>
        <pc:sldMasterMkLst>
          <pc:docMk/>
          <pc:sldMasterMk cId="0" sldId="2147483696"/>
        </pc:sldMasterMkLst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702804797" sldId="214748403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1646352452" sldId="214748403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1179184040" sldId="214748403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451708831" sldId="214748403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484938223" sldId="214748403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2535093735" sldId="214748403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2102321391" sldId="214748403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627206692" sldId="214748403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3787883055" sldId="214748404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226530184" sldId="214748404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6"/>
          <pc:sldLayoutMkLst>
            <pc:docMk/>
            <pc:sldMasterMk cId="0" sldId="2147483696"/>
            <pc:sldLayoutMk cId="1171727993" sldId="2147484042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7"/>
        <pc:sldMasterMkLst>
          <pc:docMk/>
          <pc:sldMasterMk cId="0" sldId="2147483708"/>
        </pc:sldMasterMkLst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3653831073" sldId="214748404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3864082706" sldId="214748404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1342198098" sldId="214748404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1305236096" sldId="214748404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2674071442" sldId="214748404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3226770447" sldId="214748404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1427041163" sldId="214748404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4201426996" sldId="214748405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1862734721" sldId="214748405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734523006" sldId="214748405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7"/>
          <pc:sldLayoutMkLst>
            <pc:docMk/>
            <pc:sldMasterMk cId="0" sldId="2147483708"/>
            <pc:sldLayoutMk cId="3227365192" sldId="2147484053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8"/>
        <pc:sldMasterMkLst>
          <pc:docMk/>
          <pc:sldMasterMk cId="0" sldId="2147483732"/>
        </pc:sldMasterMkLst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1531393663" sldId="214748405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3350690979" sldId="214748405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1805770352" sldId="214748405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3773717622" sldId="214748405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115864292" sldId="214748405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720789147" sldId="214748405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3048193643" sldId="214748406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4273814920" sldId="214748406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1512531313" sldId="214748406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1792801476" sldId="214748406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8"/>
          <pc:sldLayoutMkLst>
            <pc:docMk/>
            <pc:sldMasterMk cId="0" sldId="2147483732"/>
            <pc:sldLayoutMk cId="2248158894" sldId="2147484064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9"/>
        <pc:sldMasterMkLst>
          <pc:docMk/>
          <pc:sldMasterMk cId="0" sldId="2147483744"/>
        </pc:sldMasterMkLst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59503208" sldId="214748406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973566037" sldId="214748406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4174318186" sldId="214748406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2662867035" sldId="214748406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2514589548" sldId="214748406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3291269641" sldId="214748407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594930195" sldId="214748407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3803845730" sldId="214748407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305840331" sldId="214748407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2676908612" sldId="214748407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9"/>
          <pc:sldLayoutMkLst>
            <pc:docMk/>
            <pc:sldMasterMk cId="0" sldId="2147483744"/>
            <pc:sldLayoutMk cId="2374966273" sldId="2147484075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20"/>
        <pc:sldMasterMkLst>
          <pc:docMk/>
          <pc:sldMasterMk cId="0" sldId="2147483756"/>
        </pc:sldMasterMkLst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2299541536" sldId="214748407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2758242753" sldId="214748407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1638187801" sldId="214748407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1760522459" sldId="214748407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3507955688" sldId="214748408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3504074913" sldId="214748408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3846385692" sldId="214748408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3213207555" sldId="214748408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3964531050" sldId="214748408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603700923" sldId="214748408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0"/>
          <pc:sldLayoutMkLst>
            <pc:docMk/>
            <pc:sldMasterMk cId="0" sldId="2147483756"/>
            <pc:sldLayoutMk cId="3706414320" sldId="2147484086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21"/>
        <pc:sldMasterMkLst>
          <pc:docMk/>
          <pc:sldMasterMk cId="0" sldId="2147483768"/>
        </pc:sldMasterMkLst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1008033003" sldId="214748408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3105672903" sldId="214748408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406576785" sldId="214748408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1866165963" sldId="214748409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1699674258" sldId="214748409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2507481757" sldId="214748409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3402984539" sldId="214748409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3305123209" sldId="214748409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1599354602" sldId="214748409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2221998562" sldId="214748409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21"/>
          <pc:sldLayoutMkLst>
            <pc:docMk/>
            <pc:sldMasterMk cId="0" sldId="2147483768"/>
            <pc:sldLayoutMk cId="1832307293" sldId="2147484097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84" v="5"/>
        <pc:sldMasterMkLst>
          <pc:docMk/>
          <pc:sldMasterMk cId="0" sldId="2147483792"/>
        </pc:sldMasterMkLst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3239630734" sldId="2147483900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827391619" sldId="2147483901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1179460607" sldId="2147483902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2560537730" sldId="2147483903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1172080856" sldId="2147483904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1306545217" sldId="2147483905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2571131029" sldId="2147483906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960370667" sldId="2147483907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3500170888" sldId="2147483908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2728676697" sldId="2147483909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5"/>
          <pc:sldLayoutMkLst>
            <pc:docMk/>
            <pc:sldMasterMk cId="0" sldId="2147483792"/>
            <pc:sldLayoutMk cId="2560793693" sldId="2147483910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84" v="6"/>
        <pc:sldMasterMkLst>
          <pc:docMk/>
          <pc:sldMasterMk cId="0" sldId="2147483804"/>
        </pc:sldMasterMkLst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622417078" sldId="2147483911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1688017457" sldId="2147483912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425783049" sldId="2147483913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3106769824" sldId="2147483914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2996194981" sldId="2147483915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2531020616" sldId="2147483916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351487134" sldId="2147483917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245200536" sldId="2147483918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2924878489" sldId="2147483919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892438790" sldId="2147483920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6"/>
          <pc:sldLayoutMkLst>
            <pc:docMk/>
            <pc:sldMasterMk cId="0" sldId="2147483804"/>
            <pc:sldLayoutMk cId="2074425564" sldId="2147483921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84" v="7"/>
        <pc:sldMasterMkLst>
          <pc:docMk/>
          <pc:sldMasterMk cId="0" sldId="2147483816"/>
        </pc:sldMasterMkLst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306315547" sldId="2147483922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848924316" sldId="2147483923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3798549401" sldId="2147483924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3825017670" sldId="2147483925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591990734" sldId="2147483926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2406097397" sldId="2147483927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1424638153" sldId="2147483928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392793488" sldId="2147483929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539888269" sldId="2147483930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2467579094" sldId="2147483931"/>
          </pc:sldLayoutMkLst>
        </pc:sldLayoutChg>
        <pc:sldLayoutChg chg="del">
          <pc:chgData name="Lena Sturk" userId="62d7f418-1016-484b-9440-e478440e2e95" providerId="ADAL" clId="{4CFEA723-B26C-4C74-A5FD-1AB427BA7FE0}" dt="2024-12-03T08:39:41.784" v="7"/>
          <pc:sldLayoutMkLst>
            <pc:docMk/>
            <pc:sldMasterMk cId="0" sldId="2147483816"/>
            <pc:sldLayoutMk cId="634340305" sldId="2147483932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8"/>
        <pc:sldMasterMkLst>
          <pc:docMk/>
          <pc:sldMasterMk cId="0" sldId="2147483828"/>
        </pc:sldMasterMkLst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209880839" sldId="214748393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2485572331" sldId="214748393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457615837" sldId="214748393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3743712552" sldId="214748393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4047576462" sldId="214748393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687150340" sldId="214748393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1988238953" sldId="214748393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3323832306" sldId="214748394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695152271" sldId="214748394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1790959334" sldId="214748394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8"/>
          <pc:sldLayoutMkLst>
            <pc:docMk/>
            <pc:sldMasterMk cId="0" sldId="2147483828"/>
            <pc:sldLayoutMk cId="1916096930" sldId="2147483943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9"/>
        <pc:sldMasterMkLst>
          <pc:docMk/>
          <pc:sldMasterMk cId="0" sldId="2147483840"/>
        </pc:sldMasterMkLst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3870278784" sldId="214748394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3707565421" sldId="214748394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2637289614" sldId="214748394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1429086629" sldId="214748394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1293878449" sldId="214748394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2392402917" sldId="214748394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1652702626" sldId="214748395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1808800840" sldId="214748395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3826921267" sldId="214748395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781667067" sldId="214748395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9"/>
          <pc:sldLayoutMkLst>
            <pc:docMk/>
            <pc:sldMasterMk cId="0" sldId="2147483840"/>
            <pc:sldLayoutMk cId="2384612575" sldId="2147483954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0"/>
        <pc:sldMasterMkLst>
          <pc:docMk/>
          <pc:sldMasterMk cId="0" sldId="2147483852"/>
        </pc:sldMasterMkLst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3369575834" sldId="214748395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3375435539" sldId="214748395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3483183444" sldId="214748395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2822993713" sldId="214748395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3039447860" sldId="214748395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1895260175" sldId="214748396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869842896" sldId="214748396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2110639723" sldId="214748396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2496082322" sldId="214748396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4246789091" sldId="214748396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0"/>
          <pc:sldLayoutMkLst>
            <pc:docMk/>
            <pc:sldMasterMk cId="0" sldId="2147483852"/>
            <pc:sldLayoutMk cId="2335546408" sldId="2147483965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1"/>
        <pc:sldMasterMkLst>
          <pc:docMk/>
          <pc:sldMasterMk cId="0" sldId="2147483864"/>
        </pc:sldMasterMkLst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1410376365" sldId="214748396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1948494064" sldId="214748396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310781860" sldId="214748396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3521993900" sldId="214748396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1308586000" sldId="214748397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2335836093" sldId="214748397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1870063442" sldId="214748397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3848814501" sldId="214748397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2934650343" sldId="214748397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464810077" sldId="214748397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1"/>
          <pc:sldLayoutMkLst>
            <pc:docMk/>
            <pc:sldMasterMk cId="0" sldId="2147483864"/>
            <pc:sldLayoutMk cId="2706990104" sldId="2147483976"/>
          </pc:sldLayoutMkLst>
        </pc:sldLayoutChg>
      </pc:sldMasterChg>
      <pc:sldMasterChg chg="del delSldLayout">
        <pc:chgData name="Lena Sturk" userId="62d7f418-1016-484b-9440-e478440e2e95" providerId="ADAL" clId="{4CFEA723-B26C-4C74-A5FD-1AB427BA7FE0}" dt="2024-12-03T08:39:41.790" v="12"/>
        <pc:sldMasterMkLst>
          <pc:docMk/>
          <pc:sldMasterMk cId="0" sldId="2147483876"/>
        </pc:sldMasterMkLst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2523212443" sldId="2147483977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3137872027" sldId="2147483978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4267799679" sldId="2147483979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2776112367" sldId="2147483980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1436106809" sldId="2147483981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3091875427" sldId="2147483982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2327592422" sldId="2147483983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726904881" sldId="2147483984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2379825714" sldId="2147483985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2304775801" sldId="2147483986"/>
          </pc:sldLayoutMkLst>
        </pc:sldLayoutChg>
        <pc:sldLayoutChg chg="del">
          <pc:chgData name="Lena Sturk" userId="62d7f418-1016-484b-9440-e478440e2e95" providerId="ADAL" clId="{4CFEA723-B26C-4C74-A5FD-1AB427BA7FE0}" dt="2024-12-03T08:39:41.790" v="12"/>
          <pc:sldLayoutMkLst>
            <pc:docMk/>
            <pc:sldMasterMk cId="0" sldId="2147483876"/>
            <pc:sldLayoutMk cId="3746243442" sldId="214748398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882DC7-0661-4CF9-A953-96DC7DB2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CE05D-66CC-4EF3-8D71-9E0E87B440A0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F57194-C2E1-48C7-A0FF-D8CB49F85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95FACD-0FBE-477C-AF7A-4A921AFF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CDBE6-E09F-46C8-9D81-423D46970C3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577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22F9B1-29F1-496D-B17D-FCD225753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37601-B595-432E-BDA7-619B12FD0990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DBB222-D05F-43DD-ADE0-20B6120C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B67CA5-BF8B-4860-80B7-7477E38B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34DD1-31BF-46F7-AC0E-6EFC99A1A2B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371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D696B9-6620-48F9-B4FC-0D5B4A5C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F29D2-38F3-4E2D-A512-F9732A271CDA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D9E813-B556-4F43-B61E-28CD223B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C226DC-393F-4058-B248-81A95C8CB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B97F8-31CA-4DA5-8F9B-A93265CE85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2492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9195B0-C9C7-4121-8196-3EF42281C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BAD60-F863-4936-927C-A474F80C4B50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D9A37C-0251-4F77-AECE-CD23FAF2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C1607B7-EB37-43E3-B9CD-848B0CB0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850BC-E8E1-4C98-8E24-CC2AEEFD540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12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9EE54A-9F96-4CD8-8DA9-51E223E8A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0F453-9E91-4C0E-8D48-3611AD5951CC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DB280D3-F816-482E-911C-AB530A42F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19FA2E-C70E-4155-B718-147256A40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B5EB8-6357-48FF-A0C6-F696DC9185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626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2D72B0-34ED-4372-857B-C59C874B6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F910E-4703-45F6-A99A-443C227ACD73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834BBB-ECF5-4C24-8D05-0543CB1A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E95CEC-7303-4E91-AECE-BE52F580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76404-B251-46F6-89C9-88728B44AFD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2395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C971064-E742-4C63-A0D0-F1EF5FB1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62DC1-100D-4ED6-B225-B8BDC8AD96E6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722DFA95-63BF-4F9E-892F-FB17CCE77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7FEBD7F-FD18-4D2A-8292-98C1216AF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5128A-EA0D-4801-B9B4-BE270F43D91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491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F2187657-5B4E-4170-BAFB-0E3B0559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95F79-FBB9-467A-BB0D-A3E8382833D5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62FA2D30-0E21-4B8F-952F-39FC1A01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B7B8201-6ADC-41C3-BD12-AB7E78FC7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B95F7-CE3D-41EE-8037-04D8A6FB29D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2497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9E89C530-2727-4E57-8304-2AC3093ED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122DD-961B-4F42-8910-D821E34EE75A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332FF3FC-45D5-4D1C-80A9-C9F59DE0E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C637AF18-7B3C-4CD3-964D-2C16EB6DA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4C4B5-51C9-4B91-A85C-A3FB74C3C2A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4504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458BCCC0-6BFE-4991-93A2-42C84347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103D4-BA2C-4A3D-B34F-B35A89EFF262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32CD4F59-CBAC-4C91-BDA2-E0012C05E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07368D95-1175-4AB9-891E-4E2A729E5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C273A-671D-4019-A9D8-F791249D0F8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73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5CBEF518-5761-4958-9857-0CB63B8C9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2DBE-F598-441B-8423-E7AD5499FA98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7DE77602-DF94-44B9-81B0-F3EFAEF5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002EC3B-7A1D-49B3-9BE8-2D6E201F4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47C2C-3FE9-426E-8FCA-731497A9113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872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8C627A-F1F1-48CC-996B-1A263AE46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AE55B-9BEF-43C3-A20D-8A23BD73F81B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D4A176-DD25-4D03-87D9-DFFC1B2F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756562-8813-4920-8CB3-0CD2AB17C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71A05-3935-4D95-A35F-C7D43232E4A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1367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45A7CBE9-9D23-4AB9-9658-1D51AE83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E2DE-B836-4887-B282-16E6B83FF6BE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B378B69-5E9D-439B-BE39-543C73B6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52515B23-FB67-459D-A025-0AB29030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D1A5-726F-4C08-936E-6E6DBC03739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064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4EF597-ECAF-4659-8A6B-CDF1495B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04455-43F4-43DA-B8EE-165D78B1C65F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6AA4F4-7913-4B07-A07C-7CDE5136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C32D94-4900-4B36-838E-7DB7A8E4A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550F4-E4D9-4317-8D27-ED25017F4C9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3243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64B776-6CC7-48A0-B861-49A956F0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410F9-E2A3-4A50-B120-08CE1618C28E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F80F48-FA41-4E2C-8128-C641FAE74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AFAD80-4C12-4F05-84BD-3E599375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E748-6BE4-45CB-9E98-8666BE51E6F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8864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6BCB23-14E7-4B4C-BDB1-FAC07993A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FCA49-11F0-4AEC-9624-EEE6C87F68C7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B4D6A45-2CEE-4C44-BC1C-FC71B4BDF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8F67F8-314D-444E-8B4A-6E4503FC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E9906-B6EF-4DA4-95F1-16E3ED045B6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85435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E88BD0-7A67-483F-A158-A04AAC62C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FE1E6-6343-4CE2-9330-920E6FA5C665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45996F-C760-485D-963B-E4ABCEECB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6698C0-B57B-4A33-B90B-B59DAF5A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3475F-32C4-498B-A52D-C8BE13D8AB4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18018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05E720-2AE7-48E1-ACED-E4F1B67A3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F770B-667F-45C0-9E0D-853E9AFCC81C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DD77BF-2954-49CD-8667-866FCCF85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A8953A-42E8-4B33-9113-2CA161472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46EB9-D8D8-470C-8402-7B17E9D82EA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0062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99D0B6B9-B2E9-4C28-887B-1888F8F9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4AED-A41E-4D08-BBF8-0549E3C39B94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6E98C258-340C-4EEE-AFF5-4C1972015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9EC90C74-D598-4728-BB7B-04F59A454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C0F43-60DF-4B4D-B3E3-2C307351671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1852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D74BACBF-D002-4701-81A9-6B0A7588E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9A565-3E03-4F30-A249-7FA3077386BD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690720B7-7F3B-4E38-9206-1FBE3A393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86D960F1-78E1-41D8-8DD8-9370C46E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99FAD-A820-4BFE-8618-4D5AAB8D5FE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97312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1FB58EFA-7CAA-4666-B460-16B018EB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F3B3A-6725-4778-869D-C5A010DE02F3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C5B9042B-24F6-412B-AF1D-5D86B19F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3995CCE9-91B8-4FE4-BC8B-1E39551C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32571-77E1-424D-80C1-3C0BB531269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65403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499A2345-392C-4FE2-A5CE-7BF274B74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FC86-C24D-4239-A68F-8E0499E71F9B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8DB1F627-45F8-4126-9BDE-1E430A325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0240281-17C3-4646-B359-BE475E137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6D301-7A96-481A-A814-14CEEA8D6D2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41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7AC053-1616-4DCB-8368-F8A396CC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73293-3A18-4B44-8CD6-259A757028F8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F0068A-87CD-43DD-A3A5-F4287CB2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243727-CE16-4ACF-9FBB-263A5DAC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D0247-AF97-4283-B1FE-5182F6E3531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276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916762C-36E8-4C72-8BE1-326B8DBC8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290EF-8AE3-4400-B205-091E6BA7346A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B490E8EF-CCF8-4458-9BA8-07472D21E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F3321F76-CD86-4576-B8D6-6740F9C7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E6C4-9F4E-480E-8047-0D7E88EB84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07741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60CE3698-4F3B-4478-92DB-AD6F05B3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2B8E5-61DC-43F0-B7F0-0E924AA0B4BB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EF759B8E-3308-4AA6-A49F-61451A2D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AA5A6B4-4622-4571-93CD-DD7CD6A1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13837-8C4C-48E9-AD24-9D8F4082D75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2441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F4C6E9-FBE7-4F31-A83A-12FE827B1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268B0-5338-4E53-A834-3E5D044211DF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6369B3-E1EE-4420-B9D7-4DC0A7E7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C91507-85F0-4174-9785-41C9B279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DD3AF-E3C5-434E-A7C0-3468A1E7BC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71736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5F3A50-E59E-4461-9CF5-2611FC69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315FE-86B2-4A66-8443-4B48C9F22154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E0CADE-8150-4B58-BE16-25301D37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F466EC-5055-4B54-B76E-43DA86427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F0C4-195E-41F0-92EF-39B5B1EAAAB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829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45A8142-8B3D-4C0A-8A9F-00D738524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EC195-8BB8-4BC5-B4CB-95B17C69BAA7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625CD467-3647-4D22-A341-3C58A6B7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56871421-76C6-48AF-87CD-39BA628BE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78361-30D4-4A31-A114-F7622AE3D10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116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EE48DD8D-5363-4897-801F-C4DCA7E4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2F15C-642D-489D-BA8C-E3606274C37F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F8ED46C-A1D4-4E9F-85D6-C166D304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F7BF9C50-F941-41A8-B17F-5454B1E0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7A3BE-5709-4CAF-B149-421884BCFB8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757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6B37B76C-057E-4AD0-BD96-C1432DAE2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85874-69F9-4B91-87D5-B6DA4B594F71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D298C12F-4577-4122-BC59-599A62622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1204D453-4D63-4F2B-B758-EDD529E3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43907-E18F-44E9-BAF3-231DEB7C09D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21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00D3C882-3A25-433F-BFCD-565B1A2E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ADB55-276F-4747-A4AD-F922A1B69675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2E0C0CDB-E11C-4CB1-B63F-CE37C4EA9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479CEA2E-FE3C-4E5E-B7C5-D88E00209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7E5C6-BB7C-40E4-B2FC-6BA972DD4A6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757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66B45597-BEF0-42F7-AB19-9EB3F70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F7D03-61EB-4927-9080-2D2A8D55C04F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97292873-2165-491A-835E-6ECEF5F1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2875B30-DCBF-4A48-A9B3-13CFF7C7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F3EAE-56E7-4EBE-84A7-8C0F678326A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014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4557537-6305-4FC7-B8A7-B2C371E65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A1E08-488C-4E51-BB2C-4AB68804742F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2B5A204E-4339-471D-925C-990AD0FB1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77CE86D8-2FB7-4C59-88F5-96C908F2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13E53-3854-44D5-A30C-9913AA91952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729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5851AF6E-3C0E-423B-A1B0-35B15A79E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mall för rubrikformat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D13B6A6B-3C33-4696-95DF-3AD4FCF29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DF0A11-2EA1-4988-9E9A-EC7218486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CF9382-C249-4B31-AB51-3F21A6F47EA9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C93E9C-1080-4986-841B-F60E36512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7F0230-5554-46A6-B057-A597006AF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956F6E-1708-4247-BBDF-A59469E3C2F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31" name="Bildobjekt 7" descr="En bild som visar drake&#10;&#10;Automatiskt genererad beskrivning">
            <a:extLst>
              <a:ext uri="{FF2B5EF4-FFF2-40B4-BE49-F238E27FC236}">
                <a16:creationId xmlns:a16="http://schemas.microsoft.com/office/drawing/2014/main" id="{225B16A7-C4D4-41BA-B132-BE677B528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tshållare för rubrik 1">
            <a:extLst>
              <a:ext uri="{FF2B5EF4-FFF2-40B4-BE49-F238E27FC236}">
                <a16:creationId xmlns:a16="http://schemas.microsoft.com/office/drawing/2014/main" id="{0C55F9B4-AF58-4F55-B055-170291974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mall för rubrikformat</a:t>
            </a:r>
          </a:p>
        </p:txBody>
      </p:sp>
      <p:sp>
        <p:nvSpPr>
          <p:cNvPr id="10243" name="Platshållare för text 2">
            <a:extLst>
              <a:ext uri="{FF2B5EF4-FFF2-40B4-BE49-F238E27FC236}">
                <a16:creationId xmlns:a16="http://schemas.microsoft.com/office/drawing/2014/main" id="{3FDB4381-EADC-456F-8151-3A84AD360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1EE5FA-1AD4-42CA-97FC-27D1D6D75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F4EAEC-3B85-46F2-84D5-DB2A6F38908D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7676A4-D48C-47A9-B96B-4E1704C12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CABFE9-0782-4C99-8866-F59834BF2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EF6F85-874F-4F26-9F09-EC05C7A29D5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247" name="Bildobjekt 7">
            <a:extLst>
              <a:ext uri="{FF2B5EF4-FFF2-40B4-BE49-F238E27FC236}">
                <a16:creationId xmlns:a16="http://schemas.microsoft.com/office/drawing/2014/main" id="{BA209D85-ABAE-47D6-88EC-4684635ED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tshållare för rubrik 1">
            <a:extLst>
              <a:ext uri="{FF2B5EF4-FFF2-40B4-BE49-F238E27FC236}">
                <a16:creationId xmlns:a16="http://schemas.microsoft.com/office/drawing/2014/main" id="{7050CEC6-D282-4F80-8179-081F5886A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mall för rubrikformat</a:t>
            </a:r>
          </a:p>
        </p:txBody>
      </p:sp>
      <p:sp>
        <p:nvSpPr>
          <p:cNvPr id="20483" name="Platshållare för text 2">
            <a:extLst>
              <a:ext uri="{FF2B5EF4-FFF2-40B4-BE49-F238E27FC236}">
                <a16:creationId xmlns:a16="http://schemas.microsoft.com/office/drawing/2014/main" id="{B7679628-A819-43D1-9D64-445F01C7B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22779D-667A-437D-9B5A-988BCBD56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CF22AB-759E-40A4-8282-ECD973A5EC72}" type="datetimeFigureOut">
              <a:rPr lang="sv-SE"/>
              <a:pPr>
                <a:defRPr/>
              </a:pPr>
              <a:t>2024-12-03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2549B4-561B-42F3-AAA0-CE2DCAB9B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2B55DE-561F-485C-9AA1-D570A437B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1F984C-C9B6-48EE-9753-C0E5F83E937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F1AB967-1FC7-4C25-8080-A64FD226ED1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74455C-1E8B-241B-EB8B-CAAE7CE73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Färdtjänstutredning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413AF97-76CE-FDCD-C41D-BA7D1926A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552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AB1D20-AD14-17A2-C79F-89AFB678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Uppdrag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2E6BFF-AA09-FD98-4955-8BC2DAE3E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Analysera nuvarande avtal och dess ekonomiska och användarkonsekvenser.</a:t>
            </a:r>
          </a:p>
          <a:p>
            <a:r>
              <a:rPr lang="sv-SE" dirty="0"/>
              <a:t>Granska det nya avtalsförslaget från RKM och dess konsekvenser.</a:t>
            </a:r>
          </a:p>
          <a:p>
            <a:r>
              <a:rPr lang="sv-SE" dirty="0"/>
              <a:t>Undersöka förutsättningarna för att bedriva färdtjänsten i egen regi.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470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8DA84B-4A89-16FB-8D0D-FD94ABC1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Nuvarande avtal med RKM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05B17D-C0FF-B862-AA6D-B257A23C7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Inledningsvis dyrare och sämre kundnöjdhet.</a:t>
            </a:r>
          </a:p>
          <a:p>
            <a:r>
              <a:rPr lang="sv-SE" dirty="0"/>
              <a:t>Brister i </a:t>
            </a:r>
            <a:r>
              <a:rPr lang="sv-SE" dirty="0" err="1"/>
              <a:t>RKM:s</a:t>
            </a:r>
            <a:r>
              <a:rPr lang="sv-SE" dirty="0"/>
              <a:t> organisation och ekonomikontroll.</a:t>
            </a:r>
          </a:p>
          <a:p>
            <a:r>
              <a:rPr lang="sv-SE" dirty="0"/>
              <a:t>Utvecklingsarbete – nya IT-system, bättre samordning, översyn av myndighetsutövning och beställningsprocesser.</a:t>
            </a:r>
          </a:p>
          <a:p>
            <a:r>
              <a:rPr lang="sv-SE" dirty="0"/>
              <a:t>Undersökningar om kundnöjdhet visar att det blivit bättre med tiden, fortfarande kvar utvecklingsområden t.ex. beställningar.</a:t>
            </a:r>
          </a:p>
          <a:p>
            <a:r>
              <a:rPr lang="sv-SE" dirty="0"/>
              <a:t>Samordning av resor ca 43 %.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311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5C9BCC-AE57-4389-5786-B7BF5C529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Nytt avtal med RKM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D13A4C-1DC0-839F-0DB9-3F575F69C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Tydligare kring vilka kostnader och tjänster som ingår.</a:t>
            </a:r>
          </a:p>
          <a:p>
            <a:r>
              <a:rPr lang="sv-SE" dirty="0"/>
              <a:t>Synpunkter från Piteå kommuns jurist ska inarbetas innan avtalet skrivs på.</a:t>
            </a:r>
          </a:p>
          <a:p>
            <a:r>
              <a:rPr lang="sv-SE" dirty="0"/>
              <a:t>Viktigt att Piteå kommun har nära dialog med RKM om hanteringen av färdtjänst</a:t>
            </a:r>
          </a:p>
        </p:txBody>
      </p:sp>
    </p:spTree>
    <p:extLst>
      <p:ext uri="{BB962C8B-B14F-4D97-AF65-F5344CB8AC3E}">
        <p14:creationId xmlns:p14="http://schemas.microsoft.com/office/powerpoint/2010/main" val="649538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69368B-E625-BE10-017E-387EF21DE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Egen regi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7008BD-0A7E-BBF0-B549-BE5A5E84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Finns ingen organisation och kompetens kvar, behöver </a:t>
            </a:r>
          </a:p>
          <a:p>
            <a:r>
              <a:rPr lang="sv-SE" dirty="0"/>
              <a:t>Behöver göra ny upphandling av beställningscentral och resor.</a:t>
            </a:r>
          </a:p>
          <a:p>
            <a:r>
              <a:rPr lang="sv-SE" dirty="0"/>
              <a:t>Ingen garanti att det blir billigare och bättre service, förmodligen samma leverantör av resor som idag.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329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451AC-02E9-E96A-FC9C-A5DB630D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Analys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9C3E62-53D0-5A3F-A7CE-5AD4F16F4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Fördelar med RKM – stordrift, kompetens, ekonomi, samordning av resor.</a:t>
            </a:r>
          </a:p>
          <a:p>
            <a:r>
              <a:rPr lang="sv-SE" dirty="0"/>
              <a:t>Fördelar med egen regi - kontroll över kostnader, service och anpassningar till lokala förhållanden. </a:t>
            </a:r>
          </a:p>
          <a:p>
            <a:r>
              <a:rPr lang="sv-SE" dirty="0"/>
              <a:t>Viktigt med fortsatt dialog med RKM för att säkerställa kvalitet och lokala behov.</a:t>
            </a:r>
          </a:p>
          <a:p>
            <a:r>
              <a:rPr lang="sv-SE" dirty="0"/>
              <a:t>Osäkra fördelar med egen regi eftersom det beror på upphandlingen</a:t>
            </a:r>
          </a:p>
        </p:txBody>
      </p:sp>
    </p:spTree>
    <p:extLst>
      <p:ext uri="{BB962C8B-B14F-4D97-AF65-F5344CB8AC3E}">
        <p14:creationId xmlns:p14="http://schemas.microsoft.com/office/powerpoint/2010/main" val="97526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5C25B1-85AA-F1F4-F2F9-71AFD8991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till beslut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2AADA3-1923-08DF-AA6D-5C680595C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Beslutas samtidigt som beslut om nytt avtal med RKM tas.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i="1" dirty="0"/>
              <a:t>Kommunledningsförvaltningen föreslår Kommunfullmäktige att besluta om att RKM fortsatt ansvarar för färdtjänst i Piteå kommun.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9560765"/>
      </p:ext>
    </p:extLst>
  </p:cSld>
  <p:clrMapOvr>
    <a:masterClrMapping/>
  </p:clrMapOvr>
</p:sld>
</file>

<file path=ppt/theme/theme1.xml><?xml version="1.0" encoding="utf-8"?>
<a:theme xmlns:a="http://schemas.openxmlformats.org/drawingml/2006/main" name="10_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AA327A89-62C2-4E39-868F-D84971BB58C7}" vid="{C266E8A0-FE68-4298-B945-FF386DA32BF5}"/>
    </a:ext>
  </a:extLst>
</a:theme>
</file>

<file path=ppt/theme/theme2.xml><?xml version="1.0" encoding="utf-8"?>
<a:theme xmlns:a="http://schemas.openxmlformats.org/drawingml/2006/main" name="19_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AA327A89-62C2-4E39-868F-D84971BB58C7}" vid="{ECB4ABB3-2EC8-4E8B-A6F2-0FF50EB876FE}"/>
    </a:ext>
  </a:extLst>
</a:theme>
</file>

<file path=ppt/theme/theme3.xml><?xml version="1.0" encoding="utf-8"?>
<a:theme xmlns:a="http://schemas.openxmlformats.org/drawingml/2006/main" name="5_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AA327A89-62C2-4E39-868F-D84971BB58C7}" vid="{FFE24E6A-906A-4E81-B0E1-EE4234AEF2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D895BE87CCBE43AA501B3A6D6FBDDD" ma:contentTypeVersion="11" ma:contentTypeDescription="Skapa ett nytt dokument." ma:contentTypeScope="" ma:versionID="20ff54f3df38e866aaa3f57ad302b70d">
  <xsd:schema xmlns:xsd="http://www.w3.org/2001/XMLSchema" xmlns:xs="http://www.w3.org/2001/XMLSchema" xmlns:p="http://schemas.microsoft.com/office/2006/metadata/properties" xmlns:ns2="d0ea8361-c87b-4bad-abc3-4747565bbc4f" xmlns:ns3="120de199-ec31-45a7-af05-f54453f58e5a" targetNamespace="http://schemas.microsoft.com/office/2006/metadata/properties" ma:root="true" ma:fieldsID="d5194e6d051e7dc7a1830a2058d78e95" ns2:_="" ns3:_="">
    <xsd:import namespace="d0ea8361-c87b-4bad-abc3-4747565bbc4f"/>
    <xsd:import namespace="120de199-ec31-45a7-af05-f54453f58e5a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ea8361-c87b-4bad-abc3-4747565bbc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eringar" ma:readOnly="false" ma:fieldId="{5cf76f15-5ced-4ddc-b409-7134ff3c332f}" ma:taxonomyMulti="true" ma:sspId="23020c39-839a-4bcb-b610-fe41d62243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0de199-ec31-45a7-af05-f54453f58e5a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3fb148e-51c5-493e-81b9-4d9fdcca0f76}" ma:internalName="TaxCatchAll" ma:showField="CatchAllData" ma:web="120de199-ec31-45a7-af05-f54453f58e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ea8361-c87b-4bad-abc3-4747565bbc4f">
      <Terms xmlns="http://schemas.microsoft.com/office/infopath/2007/PartnerControls"/>
    </lcf76f155ced4ddcb4097134ff3c332f>
    <TaxCatchAll xmlns="120de199-ec31-45a7-af05-f54453f58e5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87964A-845D-4F87-83C2-0490567B9C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ea8361-c87b-4bad-abc3-4747565bbc4f"/>
    <ds:schemaRef ds:uri="120de199-ec31-45a7-af05-f54453f58e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6F89E0-DE6A-4530-A5A5-526909FAC1E4}">
  <ds:schemaRefs>
    <ds:schemaRef ds:uri="http://schemas.microsoft.com/office/2006/metadata/properties"/>
    <ds:schemaRef ds:uri="http://schemas.microsoft.com/office/infopath/2007/PartnerControls"/>
    <ds:schemaRef ds:uri="d0ea8361-c87b-4bad-abc3-4747565bbc4f"/>
    <ds:schemaRef ds:uri="120de199-ec31-45a7-af05-f54453f58e5a"/>
  </ds:schemaRefs>
</ds:datastoreItem>
</file>

<file path=customXml/itemProps3.xml><?xml version="1.0" encoding="utf-8"?>
<ds:datastoreItem xmlns:ds="http://schemas.openxmlformats.org/officeDocument/2006/customXml" ds:itemID="{1311BFF8-D684-4E09-A671-6698CA53AC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16_9 alla färger_2022</Template>
  <TotalTime>89</TotalTime>
  <Words>250</Words>
  <Application>Microsoft Office PowerPoint</Application>
  <PresentationFormat>Bredbild</PresentationFormat>
  <Paragraphs>28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Gill Sans MT</vt:lpstr>
      <vt:lpstr>10_Anpassad formgivning</vt:lpstr>
      <vt:lpstr>19_Anpassad formgivning</vt:lpstr>
      <vt:lpstr>5_Anpassad formgivning</vt:lpstr>
      <vt:lpstr>Färdtjänstutredning</vt:lpstr>
      <vt:lpstr>Uppdrag</vt:lpstr>
      <vt:lpstr>Nuvarande avtal med RKM </vt:lpstr>
      <vt:lpstr>Nytt avtal med RKM</vt:lpstr>
      <vt:lpstr>Egen regi</vt:lpstr>
      <vt:lpstr>Analys</vt:lpstr>
      <vt:lpstr>Förslag till beslut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Lena Sturk</dc:creator>
  <cp:lastModifiedBy>Lena Sturk</cp:lastModifiedBy>
  <cp:revision>1</cp:revision>
  <dcterms:created xsi:type="dcterms:W3CDTF">2024-12-02T14:58:24Z</dcterms:created>
  <dcterms:modified xsi:type="dcterms:W3CDTF">2024-12-03T08:40:10Z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0x01010062D895BE87CCBE43AA501B3A6D6FBDDD</vt:lpwstr>
  </property>
  <property fmtid="{D5CDD505-2E9C-101B-9397-08002B2CF9AE}" pid="3" name="MediaServiceImageTags">
    <vt:lpwstr/>
  </property>
</Properties>
</file>